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23/09/2022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23/09/2022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23/9/2022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23/9/2022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23/9/2022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23/9/2022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23/9/2022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23/09/2022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23/9/2022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ENERO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ENERO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2322D8-1A22-4779-8588-BE9F9ECEA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83" y="1768607"/>
            <a:ext cx="7208907" cy="41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873550-AB9F-4A9A-922B-B2840934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8" y="1695024"/>
            <a:ext cx="8054963" cy="43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3D937C-A90E-4D1B-9C2B-7C2BF428F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12" y="1632881"/>
            <a:ext cx="8076859" cy="432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116</Orden>
    <Formato xmlns="8cf1b8fd-72df-4c21-8306-a5f720778edf">/Style%20Library/Images/ppt.svg</Form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21576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ENERO 2021</dc:title>
  <dc:creator>CAMILO</dc:creator>
  <cp:lastModifiedBy>Juan David Dominguez Arrieta</cp:lastModifiedBy>
  <cp:revision>461</cp:revision>
  <cp:lastPrinted>2016-11-09T21:48:51Z</cp:lastPrinted>
  <dcterms:created xsi:type="dcterms:W3CDTF">2015-08-10T15:28:24Z</dcterms:created>
  <dcterms:modified xsi:type="dcterms:W3CDTF">2022-09-23T20:36:35Z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